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2" y="15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9D305F-7EB4-FA5A-D35A-3541900E4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89371D8-B900-6DEB-737D-BE1D528B9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06F2A5-61FE-0AB7-A465-0FB903599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03CB76-CDC1-46B4-BC8D-26B94AA1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27FD57-7228-C6BA-1B60-63CA3E259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547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ECF397-59DF-99DC-3560-B93F7619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C041CC-5F74-7F8A-F76A-F87A9228A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F9C436-3D16-7751-71ED-002758DE9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3736BCD-1546-4F78-1C95-7CCDED5BA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9918B6-D04A-AE7D-49EE-B5FFC12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89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3F2AA2-EFC9-1D23-902D-C23C417E3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7D7645-BEAC-1A7A-E145-E40544DC5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796D28-B947-D69D-F7B3-BB1282000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53ACD9C-6D45-D23D-CCB0-0997AFD3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06A3F9-F598-F4E1-487A-D904357B1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28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91B93-A452-9F28-C1E0-3CAF6AD53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C5F4D6-66A4-D9CB-CD1D-B8AC1FD304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25E32FD-16AD-C55D-F078-94FFFC8D7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0CA59E-5903-A628-CA83-C6210978E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E5ECEA6-D316-3EB8-C7BF-4A5021B0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0064DE7-2D3D-A03B-E8E7-374535EA6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669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F12107-A259-DC5F-BFC3-025E0AA06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8E6404-09B2-ED69-DC06-9411EFD32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2DFA253-A24A-F4A5-F1A7-035E3745B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EDE7949-477D-4BE8-0E13-3F24A89D73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AD3C3D8-833B-EB7E-7E34-84FE63F58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7F5AEB8-14A9-6556-4AC7-281FA829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BA7B095-00D9-F71B-AEA5-AAB63FEB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68DAB71-D48C-2684-762E-913ED720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6382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58BBD-70CB-8CA9-B196-398C89A7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FED7716-56B3-4C06-D1C3-8F215FB5D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1563913-11A5-4BD5-D3B4-B12BEDD96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4D3266D-03A9-03B3-B8F8-37510D33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275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6F4DB0A-4CF9-3E9A-88B1-D8C95128F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87599AD-567C-2FD2-FE22-E14A38F13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B410A63-200B-F403-DB79-FEB636766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441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CC1E2-D877-2305-0E4B-18E766B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6B77CF-EEEB-9052-A754-5524872E0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ADA0377-DD82-2F08-7A63-DEC6BAEA7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BF6CDD1-378F-E1B0-56FD-198CC4B4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80F51BE-5279-6186-D6AF-096ED12F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90A1DC9-546A-CFC6-F398-B0A95CA30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358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673F3-2609-972F-AA7A-BE2F1C65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1312033-BDE7-715E-CDBF-7AA5303985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EDEA74D-8C4C-6DF5-F129-ABCF8BFD8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0329630-F0CB-EC53-DF0B-9D04EDF9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D4ADDAE-D9A2-8E4F-11AC-F0746461D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80E792-7181-896F-9A9A-1C52D19F4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938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B684D2-6F2E-7E2B-9D42-9EF2CC61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138E098-FED7-0F0D-1F18-B41631FE0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E7DF9A-BFEB-4126-BD31-F4D3EDC5F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59FFB3-C562-F19C-55E9-088B1070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62E337-E464-DF2B-0D42-81E817EF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827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67DFCED-83F7-235D-E07D-9E2C9C3A7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4758C03-F588-8CCD-8B45-0858786A1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D1CE5B-813A-3C3B-A337-1D966F26F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65D543-F72F-7B33-F00D-23FE2B590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D84545A-0E63-F66E-79E1-E67208CE0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4274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CBF1126-F7A5-F33A-33E6-D919A7F2C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ADE47E3-EF7B-418C-2AE1-C36837CD1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EC8580-72D2-CFE0-FDF0-58DD5D38E2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D3E10A-A115-45BB-A793-796F528BB9EA}" type="datetimeFigureOut">
              <a:rPr lang="da-DK" smtClean="0"/>
              <a:t>03-06-2025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70E2AE-1DAC-957A-3281-6918555DB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3B62CD-6016-4017-EF5B-EE2AB49F6D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CF674F-8B0D-4234-A706-98612C19B8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7706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E698F7DB-50DA-4359-AB57-E3DA492A0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40B2599-8958-480A-B5BB-A76A74D70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52D76C-1DE5-F9AD-D7EE-D670939F5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191" y="495951"/>
            <a:ext cx="7322391" cy="12941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Dimission</a:t>
            </a: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2025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52A12CD-253A-7C5D-2AD8-1E627D1A1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715" y="2193011"/>
            <a:ext cx="7469625" cy="390967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r>
              <a:rPr lang="en-US" b="1" dirty="0"/>
              <a:t>Kl. 09.00:</a:t>
            </a:r>
            <a:r>
              <a:rPr lang="en-US" dirty="0"/>
              <a:t> 3b, 3c, 3d, 3e, 4v, 2n og 2o.</a:t>
            </a:r>
          </a:p>
          <a:p>
            <a:pPr algn="l"/>
            <a:br>
              <a:rPr lang="en-US" dirty="0"/>
            </a:br>
            <a:r>
              <a:rPr lang="en-US" b="1" dirty="0"/>
              <a:t>Kl. 10.45: </a:t>
            </a:r>
            <a:r>
              <a:rPr lang="en-US" dirty="0"/>
              <a:t>3k, 3y, 3z, 2p og 2s.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r>
              <a:rPr lang="en-US" dirty="0"/>
              <a:t>Der venter taler, </a:t>
            </a:r>
            <a:r>
              <a:rPr lang="en-US" dirty="0" err="1"/>
              <a:t>musik</a:t>
            </a:r>
            <a:r>
              <a:rPr lang="en-US" dirty="0"/>
              <a:t> og </a:t>
            </a:r>
            <a:r>
              <a:rPr lang="en-US" dirty="0" err="1"/>
              <a:t>højtidelig</a:t>
            </a:r>
            <a:r>
              <a:rPr lang="en-US" dirty="0"/>
              <a:t> </a:t>
            </a:r>
            <a:r>
              <a:rPr lang="en-US" dirty="0" err="1"/>
              <a:t>stemning</a:t>
            </a:r>
            <a:r>
              <a:rPr lang="en-US" dirty="0"/>
              <a:t>, </a:t>
            </a:r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siger</a:t>
            </a:r>
            <a:r>
              <a:rPr lang="en-US" dirty="0"/>
              <a:t> </a:t>
            </a:r>
            <a:r>
              <a:rPr lang="en-US" dirty="0" err="1"/>
              <a:t>farvel</a:t>
            </a:r>
            <a:r>
              <a:rPr lang="en-US" dirty="0"/>
              <a:t> og held og </a:t>
            </a:r>
            <a:r>
              <a:rPr lang="en-US" dirty="0" err="1"/>
              <a:t>lykke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studenterne</a:t>
            </a:r>
            <a:r>
              <a:rPr lang="en-US" dirty="0"/>
              <a:t> anno 2025.</a:t>
            </a:r>
          </a:p>
          <a:p>
            <a:pPr algn="l"/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Billede 8" descr="Et billede, der indeholder tøj, person, Ansigt, udendørs&#10;&#10;AI-genereret indhold kan være ukorrekt.">
            <a:extLst>
              <a:ext uri="{FF2B5EF4-FFF2-40B4-BE49-F238E27FC236}">
                <a16:creationId xmlns:a16="http://schemas.microsoft.com/office/drawing/2014/main" id="{64CC0674-4E79-CF21-C1E2-AD5269CB3C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080" r="2" b="28399"/>
          <a:stretch>
            <a:fillRect/>
          </a:stretch>
        </p:blipFill>
        <p:spPr>
          <a:xfrm>
            <a:off x="8751067" y="10"/>
            <a:ext cx="3440934" cy="2285990"/>
          </a:xfrm>
          <a:custGeom>
            <a:avLst/>
            <a:gdLst/>
            <a:ahLst/>
            <a:cxnLst/>
            <a:rect l="l" t="t" r="r" b="b"/>
            <a:pathLst>
              <a:path w="3440934" h="2286000">
                <a:moveTo>
                  <a:pt x="172481" y="2232285"/>
                </a:moveTo>
                <a:lnTo>
                  <a:pt x="172531" y="2232737"/>
                </a:lnTo>
                <a:lnTo>
                  <a:pt x="172407" y="2233032"/>
                </a:lnTo>
                <a:cubicBezTo>
                  <a:pt x="172452" y="2232834"/>
                  <a:pt x="172808" y="2231800"/>
                  <a:pt x="172481" y="2232285"/>
                </a:cubicBezTo>
                <a:close/>
                <a:moveTo>
                  <a:pt x="18615" y="0"/>
                </a:moveTo>
                <a:lnTo>
                  <a:pt x="3440934" y="0"/>
                </a:lnTo>
                <a:lnTo>
                  <a:pt x="3440934" y="2286000"/>
                </a:lnTo>
                <a:lnTo>
                  <a:pt x="178765" y="2286000"/>
                </a:lnTo>
                <a:lnTo>
                  <a:pt x="174444" y="2250010"/>
                </a:lnTo>
                <a:lnTo>
                  <a:pt x="172531" y="2232737"/>
                </a:lnTo>
                <a:lnTo>
                  <a:pt x="174201" y="2228764"/>
                </a:lnTo>
                <a:cubicBezTo>
                  <a:pt x="177345" y="2221109"/>
                  <a:pt x="195223" y="2193427"/>
                  <a:pt x="191343" y="2186356"/>
                </a:cubicBezTo>
                <a:cubicBezTo>
                  <a:pt x="178219" y="2152642"/>
                  <a:pt x="168572" y="2171498"/>
                  <a:pt x="164067" y="2142065"/>
                </a:cubicBezTo>
                <a:cubicBezTo>
                  <a:pt x="160133" y="2108680"/>
                  <a:pt x="159859" y="2130285"/>
                  <a:pt x="146664" y="2089229"/>
                </a:cubicBezTo>
                <a:cubicBezTo>
                  <a:pt x="150478" y="2084435"/>
                  <a:pt x="154800" y="2063293"/>
                  <a:pt x="152113" y="2054485"/>
                </a:cubicBezTo>
                <a:cubicBezTo>
                  <a:pt x="150513" y="2038242"/>
                  <a:pt x="152449" y="2036605"/>
                  <a:pt x="144880" y="2020593"/>
                </a:cubicBezTo>
                <a:cubicBezTo>
                  <a:pt x="150732" y="2023165"/>
                  <a:pt x="151291" y="1972155"/>
                  <a:pt x="157720" y="1979286"/>
                </a:cubicBezTo>
                <a:cubicBezTo>
                  <a:pt x="162030" y="1968351"/>
                  <a:pt x="153186" y="1963668"/>
                  <a:pt x="156833" y="1952854"/>
                </a:cubicBezTo>
                <a:cubicBezTo>
                  <a:pt x="156957" y="1940918"/>
                  <a:pt x="151341" y="1960059"/>
                  <a:pt x="149917" y="1946946"/>
                </a:cubicBezTo>
                <a:lnTo>
                  <a:pt x="153743" y="1875565"/>
                </a:lnTo>
                <a:cubicBezTo>
                  <a:pt x="149772" y="1866223"/>
                  <a:pt x="150846" y="1858473"/>
                  <a:pt x="153507" y="1850807"/>
                </a:cubicBezTo>
                <a:cubicBezTo>
                  <a:pt x="151112" y="1828667"/>
                  <a:pt x="173586" y="1811973"/>
                  <a:pt x="173799" y="1786925"/>
                </a:cubicBezTo>
                <a:cubicBezTo>
                  <a:pt x="168188" y="1760165"/>
                  <a:pt x="157236" y="1742030"/>
                  <a:pt x="157426" y="1715265"/>
                </a:cubicBezTo>
                <a:cubicBezTo>
                  <a:pt x="147202" y="1689354"/>
                  <a:pt x="168916" y="1697216"/>
                  <a:pt x="167109" y="1674793"/>
                </a:cubicBezTo>
                <a:cubicBezTo>
                  <a:pt x="157138" y="1638671"/>
                  <a:pt x="174193" y="1675326"/>
                  <a:pt x="168434" y="1619050"/>
                </a:cubicBezTo>
                <a:cubicBezTo>
                  <a:pt x="166922" y="1615926"/>
                  <a:pt x="156527" y="1609033"/>
                  <a:pt x="158412" y="1609679"/>
                </a:cubicBezTo>
                <a:cubicBezTo>
                  <a:pt x="157079" y="1597353"/>
                  <a:pt x="177090" y="1561235"/>
                  <a:pt x="173964" y="1543700"/>
                </a:cubicBezTo>
                <a:cubicBezTo>
                  <a:pt x="177333" y="1508983"/>
                  <a:pt x="167634" y="1492719"/>
                  <a:pt x="167811" y="1467670"/>
                </a:cubicBezTo>
                <a:cubicBezTo>
                  <a:pt x="172477" y="1438484"/>
                  <a:pt x="177359" y="1421247"/>
                  <a:pt x="188428" y="1369969"/>
                </a:cubicBezTo>
                <a:lnTo>
                  <a:pt x="217496" y="1196801"/>
                </a:lnTo>
                <a:cubicBezTo>
                  <a:pt x="245293" y="1130831"/>
                  <a:pt x="218387" y="1051919"/>
                  <a:pt x="216976" y="1013447"/>
                </a:cubicBezTo>
                <a:cubicBezTo>
                  <a:pt x="205168" y="998657"/>
                  <a:pt x="215132" y="984657"/>
                  <a:pt x="209028" y="965967"/>
                </a:cubicBezTo>
                <a:cubicBezTo>
                  <a:pt x="202413" y="923668"/>
                  <a:pt x="186505" y="882644"/>
                  <a:pt x="188665" y="826635"/>
                </a:cubicBezTo>
                <a:cubicBezTo>
                  <a:pt x="154241" y="805031"/>
                  <a:pt x="166790" y="738356"/>
                  <a:pt x="143158" y="687408"/>
                </a:cubicBezTo>
                <a:cubicBezTo>
                  <a:pt x="136288" y="657129"/>
                  <a:pt x="147156" y="607330"/>
                  <a:pt x="128870" y="598473"/>
                </a:cubicBezTo>
                <a:cubicBezTo>
                  <a:pt x="137949" y="583359"/>
                  <a:pt x="119601" y="571975"/>
                  <a:pt x="116513" y="556793"/>
                </a:cubicBezTo>
                <a:cubicBezTo>
                  <a:pt x="121944" y="543862"/>
                  <a:pt x="115534" y="538383"/>
                  <a:pt x="113103" y="527393"/>
                </a:cubicBezTo>
                <a:cubicBezTo>
                  <a:pt x="116712" y="521931"/>
                  <a:pt x="115528" y="512540"/>
                  <a:pt x="110358" y="509836"/>
                </a:cubicBezTo>
                <a:cubicBezTo>
                  <a:pt x="99665" y="515528"/>
                  <a:pt x="101869" y="482263"/>
                  <a:pt x="93922" y="480624"/>
                </a:cubicBezTo>
                <a:cubicBezTo>
                  <a:pt x="90364" y="461815"/>
                  <a:pt x="91658" y="378414"/>
                  <a:pt x="77901" y="365726"/>
                </a:cubicBezTo>
                <a:cubicBezTo>
                  <a:pt x="68104" y="327965"/>
                  <a:pt x="82000" y="270503"/>
                  <a:pt x="79978" y="254235"/>
                </a:cubicBezTo>
                <a:cubicBezTo>
                  <a:pt x="100822" y="235742"/>
                  <a:pt x="33401" y="163109"/>
                  <a:pt x="25016" y="94011"/>
                </a:cubicBezTo>
                <a:cubicBezTo>
                  <a:pt x="26229" y="84459"/>
                  <a:pt x="25686" y="79476"/>
                  <a:pt x="20299" y="77502"/>
                </a:cubicBezTo>
                <a:cubicBezTo>
                  <a:pt x="17891" y="68655"/>
                  <a:pt x="14563" y="55480"/>
                  <a:pt x="10477" y="39898"/>
                </a:cubicBezTo>
                <a:lnTo>
                  <a:pt x="0" y="1915"/>
                </a:lnTo>
                <a:close/>
              </a:path>
            </a:pathLst>
          </a:custGeom>
        </p:spPr>
      </p:pic>
      <p:pic>
        <p:nvPicPr>
          <p:cNvPr id="5" name="Billede 4" descr="Et billede, der indeholder tøj, person, Ansigt, smil&#10;&#10;AI-genereret indhold kan være ukorrekt.">
            <a:extLst>
              <a:ext uri="{FF2B5EF4-FFF2-40B4-BE49-F238E27FC236}">
                <a16:creationId xmlns:a16="http://schemas.microsoft.com/office/drawing/2014/main" id="{6DE39F2A-AA75-F81C-8723-B7DD31D1F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9530"/>
          <a:stretch>
            <a:fillRect/>
          </a:stretch>
        </p:blipFill>
        <p:spPr>
          <a:xfrm>
            <a:off x="8695498" y="2286000"/>
            <a:ext cx="3496503" cy="2286000"/>
          </a:xfrm>
          <a:custGeom>
            <a:avLst/>
            <a:gdLst/>
            <a:ahLst/>
            <a:cxnLst/>
            <a:rect l="l" t="t" r="r" b="b"/>
            <a:pathLst>
              <a:path w="3496503" h="2286000">
                <a:moveTo>
                  <a:pt x="234334" y="0"/>
                </a:moveTo>
                <a:lnTo>
                  <a:pt x="3496503" y="0"/>
                </a:lnTo>
                <a:lnTo>
                  <a:pt x="3496503" y="2286000"/>
                </a:lnTo>
                <a:lnTo>
                  <a:pt x="3613" y="2286000"/>
                </a:lnTo>
                <a:lnTo>
                  <a:pt x="4396" y="2270265"/>
                </a:lnTo>
                <a:cubicBezTo>
                  <a:pt x="4106" y="2264862"/>
                  <a:pt x="2924" y="2261078"/>
                  <a:pt x="0" y="2260767"/>
                </a:cubicBezTo>
                <a:lnTo>
                  <a:pt x="6766" y="2236182"/>
                </a:lnTo>
                <a:lnTo>
                  <a:pt x="20683" y="2223768"/>
                </a:lnTo>
                <a:cubicBezTo>
                  <a:pt x="21224" y="2219117"/>
                  <a:pt x="9918" y="2214114"/>
                  <a:pt x="9373" y="2208586"/>
                </a:cubicBezTo>
                <a:cubicBezTo>
                  <a:pt x="4738" y="2194984"/>
                  <a:pt x="10418" y="2173804"/>
                  <a:pt x="10075" y="2154649"/>
                </a:cubicBezTo>
                <a:lnTo>
                  <a:pt x="16259" y="2145853"/>
                </a:lnTo>
                <a:lnTo>
                  <a:pt x="11033" y="2117141"/>
                </a:lnTo>
                <a:lnTo>
                  <a:pt x="11986" y="2053936"/>
                </a:lnTo>
                <a:lnTo>
                  <a:pt x="10583" y="2045434"/>
                </a:lnTo>
                <a:cubicBezTo>
                  <a:pt x="11282" y="2042276"/>
                  <a:pt x="181" y="2038711"/>
                  <a:pt x="937" y="2034990"/>
                </a:cubicBezTo>
                <a:lnTo>
                  <a:pt x="15114" y="2023110"/>
                </a:lnTo>
                <a:cubicBezTo>
                  <a:pt x="15743" y="2013526"/>
                  <a:pt x="19078" y="1985878"/>
                  <a:pt x="19941" y="1977488"/>
                </a:cubicBezTo>
                <a:cubicBezTo>
                  <a:pt x="20060" y="1975917"/>
                  <a:pt x="20179" y="1974346"/>
                  <a:pt x="20296" y="1972774"/>
                </a:cubicBezTo>
                <a:lnTo>
                  <a:pt x="31316" y="1942643"/>
                </a:lnTo>
                <a:cubicBezTo>
                  <a:pt x="37425" y="1919203"/>
                  <a:pt x="50453" y="1862289"/>
                  <a:pt x="56947" y="1832134"/>
                </a:cubicBezTo>
                <a:cubicBezTo>
                  <a:pt x="52894" y="1805090"/>
                  <a:pt x="69291" y="1783336"/>
                  <a:pt x="66473" y="1761713"/>
                </a:cubicBezTo>
                <a:cubicBezTo>
                  <a:pt x="70558" y="1734434"/>
                  <a:pt x="77296" y="1712419"/>
                  <a:pt x="81460" y="1694779"/>
                </a:cubicBezTo>
                <a:cubicBezTo>
                  <a:pt x="83201" y="1691851"/>
                  <a:pt x="90092" y="1659258"/>
                  <a:pt x="91453" y="1655871"/>
                </a:cubicBezTo>
                <a:cubicBezTo>
                  <a:pt x="95191" y="1636504"/>
                  <a:pt x="95447" y="1644218"/>
                  <a:pt x="101271" y="1611464"/>
                </a:cubicBezTo>
                <a:cubicBezTo>
                  <a:pt x="107232" y="1583980"/>
                  <a:pt x="109653" y="1555768"/>
                  <a:pt x="115918" y="1525131"/>
                </a:cubicBezTo>
                <a:cubicBezTo>
                  <a:pt x="124353" y="1492600"/>
                  <a:pt x="122211" y="1473342"/>
                  <a:pt x="125775" y="1460539"/>
                </a:cubicBezTo>
                <a:cubicBezTo>
                  <a:pt x="136106" y="1433637"/>
                  <a:pt x="127852" y="1425291"/>
                  <a:pt x="126873" y="1384274"/>
                </a:cubicBezTo>
                <a:cubicBezTo>
                  <a:pt x="133737" y="1352753"/>
                  <a:pt x="131247" y="1319027"/>
                  <a:pt x="144248" y="1294980"/>
                </a:cubicBezTo>
                <a:cubicBezTo>
                  <a:pt x="143106" y="1291836"/>
                  <a:pt x="142383" y="1288469"/>
                  <a:pt x="141961" y="1284960"/>
                </a:cubicBezTo>
                <a:cubicBezTo>
                  <a:pt x="141807" y="1281537"/>
                  <a:pt x="141652" y="1278114"/>
                  <a:pt x="141497" y="1274692"/>
                </a:cubicBezTo>
                <a:lnTo>
                  <a:pt x="142074" y="1273742"/>
                </a:lnTo>
                <a:cubicBezTo>
                  <a:pt x="142731" y="1263061"/>
                  <a:pt x="144799" y="1221141"/>
                  <a:pt x="145443" y="1210604"/>
                </a:cubicBezTo>
                <a:lnTo>
                  <a:pt x="145939" y="1210516"/>
                </a:lnTo>
                <a:cubicBezTo>
                  <a:pt x="147057" y="1207748"/>
                  <a:pt x="148708" y="1200510"/>
                  <a:pt x="152146" y="1193997"/>
                </a:cubicBezTo>
                <a:cubicBezTo>
                  <a:pt x="155856" y="1183479"/>
                  <a:pt x="164871" y="1159395"/>
                  <a:pt x="168198" y="1147411"/>
                </a:cubicBezTo>
                <a:lnTo>
                  <a:pt x="183535" y="1125901"/>
                </a:lnTo>
                <a:lnTo>
                  <a:pt x="179302" y="1105015"/>
                </a:lnTo>
                <a:cubicBezTo>
                  <a:pt x="177427" y="1088995"/>
                  <a:pt x="183476" y="1087934"/>
                  <a:pt x="188150" y="1068360"/>
                </a:cubicBezTo>
                <a:cubicBezTo>
                  <a:pt x="185665" y="1058736"/>
                  <a:pt x="176420" y="1052359"/>
                  <a:pt x="180132" y="1046638"/>
                </a:cubicBezTo>
                <a:cubicBezTo>
                  <a:pt x="181056" y="1026408"/>
                  <a:pt x="198829" y="1009747"/>
                  <a:pt x="202718" y="987934"/>
                </a:cubicBezTo>
                <a:cubicBezTo>
                  <a:pt x="201197" y="962487"/>
                  <a:pt x="211172" y="952942"/>
                  <a:pt x="215291" y="929621"/>
                </a:cubicBezTo>
                <a:cubicBezTo>
                  <a:pt x="209930" y="906521"/>
                  <a:pt x="224528" y="915000"/>
                  <a:pt x="229290" y="903908"/>
                </a:cubicBezTo>
                <a:lnTo>
                  <a:pt x="230029" y="900578"/>
                </a:lnTo>
                <a:lnTo>
                  <a:pt x="228646" y="854063"/>
                </a:lnTo>
                <a:cubicBezTo>
                  <a:pt x="234851" y="848408"/>
                  <a:pt x="228954" y="820026"/>
                  <a:pt x="240038" y="824287"/>
                </a:cubicBezTo>
                <a:cubicBezTo>
                  <a:pt x="242249" y="809308"/>
                  <a:pt x="241673" y="775478"/>
                  <a:pt x="241912" y="764190"/>
                </a:cubicBezTo>
                <a:cubicBezTo>
                  <a:pt x="241766" y="761646"/>
                  <a:pt x="241619" y="759103"/>
                  <a:pt x="241473" y="756558"/>
                </a:cubicBezTo>
                <a:lnTo>
                  <a:pt x="240145" y="754270"/>
                </a:lnTo>
                <a:cubicBezTo>
                  <a:pt x="239378" y="751871"/>
                  <a:pt x="239144" y="748528"/>
                  <a:pt x="240106" y="743071"/>
                </a:cubicBezTo>
                <a:lnTo>
                  <a:pt x="240556" y="741834"/>
                </a:lnTo>
                <a:cubicBezTo>
                  <a:pt x="239764" y="738704"/>
                  <a:pt x="237828" y="696921"/>
                  <a:pt x="237972" y="678244"/>
                </a:cubicBezTo>
                <a:cubicBezTo>
                  <a:pt x="247782" y="647903"/>
                  <a:pt x="227131" y="663568"/>
                  <a:pt x="229993" y="629773"/>
                </a:cubicBezTo>
                <a:cubicBezTo>
                  <a:pt x="229544" y="591552"/>
                  <a:pt x="239252" y="564992"/>
                  <a:pt x="239462" y="539841"/>
                </a:cubicBezTo>
                <a:cubicBezTo>
                  <a:pt x="238623" y="528031"/>
                  <a:pt x="238173" y="441859"/>
                  <a:pt x="242683" y="448956"/>
                </a:cubicBezTo>
                <a:cubicBezTo>
                  <a:pt x="243255" y="418452"/>
                  <a:pt x="244219" y="373783"/>
                  <a:pt x="242896" y="356821"/>
                </a:cubicBezTo>
                <a:cubicBezTo>
                  <a:pt x="242719" y="353610"/>
                  <a:pt x="234923" y="350399"/>
                  <a:pt x="234747" y="347187"/>
                </a:cubicBezTo>
                <a:cubicBezTo>
                  <a:pt x="244704" y="325468"/>
                  <a:pt x="242593" y="337207"/>
                  <a:pt x="243310" y="314607"/>
                </a:cubicBezTo>
                <a:cubicBezTo>
                  <a:pt x="241669" y="297647"/>
                  <a:pt x="250872" y="309332"/>
                  <a:pt x="249229" y="292372"/>
                </a:cubicBezTo>
                <a:cubicBezTo>
                  <a:pt x="220320" y="258295"/>
                  <a:pt x="245189" y="235217"/>
                  <a:pt x="233505" y="189449"/>
                </a:cubicBezTo>
                <a:lnTo>
                  <a:pt x="232734" y="119205"/>
                </a:lnTo>
                <a:cubicBezTo>
                  <a:pt x="232883" y="113125"/>
                  <a:pt x="230979" y="106701"/>
                  <a:pt x="234365" y="102821"/>
                </a:cubicBezTo>
                <a:cubicBezTo>
                  <a:pt x="235226" y="89557"/>
                  <a:pt x="237218" y="59178"/>
                  <a:pt x="237903" y="39622"/>
                </a:cubicBezTo>
                <a:cubicBezTo>
                  <a:pt x="237508" y="29839"/>
                  <a:pt x="236214" y="16537"/>
                  <a:pt x="234680" y="2881"/>
                </a:cubicBezTo>
                <a:close/>
              </a:path>
            </a:pathLst>
          </a:custGeom>
        </p:spPr>
      </p:pic>
      <p:pic>
        <p:nvPicPr>
          <p:cNvPr id="12" name="Billede 11" descr="Et billede, der indeholder person, Ansigt, smil, tøj&#10;&#10;AI-genereret indhold kan være ukorrekt.">
            <a:extLst>
              <a:ext uri="{FF2B5EF4-FFF2-40B4-BE49-F238E27FC236}">
                <a16:creationId xmlns:a16="http://schemas.microsoft.com/office/drawing/2014/main" id="{A0D4ADDE-0269-AFD9-8A49-EB94E4AB78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932" b="3"/>
          <a:stretch>
            <a:fillRect/>
          </a:stretch>
        </p:blipFill>
        <p:spPr>
          <a:xfrm>
            <a:off x="8689022" y="4572000"/>
            <a:ext cx="3502979" cy="2286000"/>
          </a:xfrm>
          <a:custGeom>
            <a:avLst/>
            <a:gdLst/>
            <a:ahLst/>
            <a:cxnLst/>
            <a:rect l="l" t="t" r="r" b="b"/>
            <a:pathLst>
              <a:path w="3502979" h="2286000">
                <a:moveTo>
                  <a:pt x="10089" y="0"/>
                </a:moveTo>
                <a:lnTo>
                  <a:pt x="3502979" y="0"/>
                </a:lnTo>
                <a:lnTo>
                  <a:pt x="3502979" y="2286000"/>
                </a:lnTo>
                <a:lnTo>
                  <a:pt x="154969" y="2286000"/>
                </a:lnTo>
                <a:lnTo>
                  <a:pt x="154933" y="2285999"/>
                </a:lnTo>
                <a:cubicBezTo>
                  <a:pt x="154939" y="2285919"/>
                  <a:pt x="154948" y="2285839"/>
                  <a:pt x="154956" y="2285759"/>
                </a:cubicBezTo>
                <a:lnTo>
                  <a:pt x="157817" y="2280128"/>
                </a:lnTo>
                <a:lnTo>
                  <a:pt x="152413" y="2258335"/>
                </a:lnTo>
                <a:cubicBezTo>
                  <a:pt x="150528" y="2247599"/>
                  <a:pt x="149279" y="2236301"/>
                  <a:pt x="148708" y="2224706"/>
                </a:cubicBezTo>
                <a:cubicBezTo>
                  <a:pt x="152516" y="2222105"/>
                  <a:pt x="147106" y="2213005"/>
                  <a:pt x="146036" y="2208724"/>
                </a:cubicBezTo>
                <a:cubicBezTo>
                  <a:pt x="148522" y="2208679"/>
                  <a:pt x="149715" y="2199194"/>
                  <a:pt x="147657" y="2195828"/>
                </a:cubicBezTo>
                <a:cubicBezTo>
                  <a:pt x="138768" y="2125090"/>
                  <a:pt x="161998" y="2164893"/>
                  <a:pt x="148068" y="2122444"/>
                </a:cubicBezTo>
                <a:cubicBezTo>
                  <a:pt x="147343" y="2115342"/>
                  <a:pt x="148590" y="2110013"/>
                  <a:pt x="150648" y="2105568"/>
                </a:cubicBezTo>
                <a:lnTo>
                  <a:pt x="155787" y="2097570"/>
                </a:lnTo>
                <a:lnTo>
                  <a:pt x="153954" y="2091304"/>
                </a:lnTo>
                <a:cubicBezTo>
                  <a:pt x="153810" y="2067650"/>
                  <a:pt x="159078" y="2060678"/>
                  <a:pt x="153772" y="2046915"/>
                </a:cubicBezTo>
                <a:cubicBezTo>
                  <a:pt x="164801" y="2026580"/>
                  <a:pt x="154871" y="2033427"/>
                  <a:pt x="153183" y="2017960"/>
                </a:cubicBezTo>
                <a:cubicBezTo>
                  <a:pt x="150985" y="2005758"/>
                  <a:pt x="146752" y="2028159"/>
                  <a:pt x="146128" y="2016200"/>
                </a:cubicBezTo>
                <a:cubicBezTo>
                  <a:pt x="148976" y="2003262"/>
                  <a:pt x="140132" y="2003871"/>
                  <a:pt x="143614" y="1990415"/>
                </a:cubicBezTo>
                <a:cubicBezTo>
                  <a:pt x="150276" y="1993685"/>
                  <a:pt x="142322" y="1963865"/>
                  <a:pt x="148142" y="1962939"/>
                </a:cubicBezTo>
                <a:cubicBezTo>
                  <a:pt x="139821" y="1951510"/>
                  <a:pt x="150073" y="1945769"/>
                  <a:pt x="147508" y="1930552"/>
                </a:cubicBezTo>
                <a:cubicBezTo>
                  <a:pt x="144359" y="1923385"/>
                  <a:pt x="143818" y="1918215"/>
                  <a:pt x="147206" y="1911172"/>
                </a:cubicBezTo>
                <a:cubicBezTo>
                  <a:pt x="131877" y="1878161"/>
                  <a:pt x="146519" y="1891201"/>
                  <a:pt x="140623" y="1860308"/>
                </a:cubicBezTo>
                <a:cubicBezTo>
                  <a:pt x="134425" y="1833694"/>
                  <a:pt x="130403" y="1803523"/>
                  <a:pt x="115600" y="1777782"/>
                </a:cubicBezTo>
                <a:cubicBezTo>
                  <a:pt x="111409" y="1773057"/>
                  <a:pt x="109821" y="1761456"/>
                  <a:pt x="112056" y="1751872"/>
                </a:cubicBezTo>
                <a:cubicBezTo>
                  <a:pt x="112440" y="1750225"/>
                  <a:pt x="112926" y="1748698"/>
                  <a:pt x="113499" y="1747342"/>
                </a:cubicBezTo>
                <a:cubicBezTo>
                  <a:pt x="111234" y="1725088"/>
                  <a:pt x="101120" y="1643694"/>
                  <a:pt x="98470" y="1618347"/>
                </a:cubicBezTo>
                <a:cubicBezTo>
                  <a:pt x="103856" y="1616296"/>
                  <a:pt x="94136" y="1603478"/>
                  <a:pt x="97590" y="1595269"/>
                </a:cubicBezTo>
                <a:cubicBezTo>
                  <a:pt x="100620" y="1589389"/>
                  <a:pt x="98377" y="1584128"/>
                  <a:pt x="98140" y="1577986"/>
                </a:cubicBezTo>
                <a:cubicBezTo>
                  <a:pt x="100521" y="1569894"/>
                  <a:pt x="96220" y="1543501"/>
                  <a:pt x="93133" y="1536621"/>
                </a:cubicBezTo>
                <a:cubicBezTo>
                  <a:pt x="82411" y="1520178"/>
                  <a:pt x="90374" y="1482816"/>
                  <a:pt x="82158" y="1469154"/>
                </a:cubicBezTo>
                <a:cubicBezTo>
                  <a:pt x="80954" y="1464197"/>
                  <a:pt x="80466" y="1459348"/>
                  <a:pt x="80424" y="1454586"/>
                </a:cubicBezTo>
                <a:lnTo>
                  <a:pt x="81328" y="1441264"/>
                </a:lnTo>
                <a:lnTo>
                  <a:pt x="83625" y="1437478"/>
                </a:lnTo>
                <a:cubicBezTo>
                  <a:pt x="83435" y="1434764"/>
                  <a:pt x="83246" y="1432049"/>
                  <a:pt x="83056" y="1429335"/>
                </a:cubicBezTo>
                <a:cubicBezTo>
                  <a:pt x="83172" y="1428557"/>
                  <a:pt x="83291" y="1427781"/>
                  <a:pt x="83407" y="1427003"/>
                </a:cubicBezTo>
                <a:cubicBezTo>
                  <a:pt x="84084" y="1422546"/>
                  <a:pt x="84674" y="1418148"/>
                  <a:pt x="84906" y="1413794"/>
                </a:cubicBezTo>
                <a:cubicBezTo>
                  <a:pt x="73390" y="1419520"/>
                  <a:pt x="84992" y="1377705"/>
                  <a:pt x="75678" y="1389757"/>
                </a:cubicBezTo>
                <a:cubicBezTo>
                  <a:pt x="74957" y="1366832"/>
                  <a:pt x="66282" y="1384318"/>
                  <a:pt x="74551" y="1356760"/>
                </a:cubicBezTo>
                <a:cubicBezTo>
                  <a:pt x="72160" y="1327675"/>
                  <a:pt x="66061" y="1251589"/>
                  <a:pt x="61331" y="1215246"/>
                </a:cubicBezTo>
                <a:cubicBezTo>
                  <a:pt x="48696" y="1178057"/>
                  <a:pt x="52517" y="1164292"/>
                  <a:pt x="46176" y="1138699"/>
                </a:cubicBezTo>
                <a:cubicBezTo>
                  <a:pt x="43091" y="1088911"/>
                  <a:pt x="27949" y="1091674"/>
                  <a:pt x="39077" y="1069753"/>
                </a:cubicBezTo>
                <a:cubicBezTo>
                  <a:pt x="36360" y="1036358"/>
                  <a:pt x="22533" y="1065337"/>
                  <a:pt x="27015" y="1030325"/>
                </a:cubicBezTo>
                <a:cubicBezTo>
                  <a:pt x="25199" y="1029239"/>
                  <a:pt x="7014" y="1004953"/>
                  <a:pt x="5711" y="1002694"/>
                </a:cubicBezTo>
                <a:lnTo>
                  <a:pt x="4782" y="959024"/>
                </a:lnTo>
                <a:lnTo>
                  <a:pt x="4956" y="955844"/>
                </a:lnTo>
                <a:lnTo>
                  <a:pt x="0" y="935724"/>
                </a:lnTo>
                <a:lnTo>
                  <a:pt x="396" y="935045"/>
                </a:lnTo>
                <a:cubicBezTo>
                  <a:pt x="1170" y="933065"/>
                  <a:pt x="1530" y="930734"/>
                  <a:pt x="1027" y="927619"/>
                </a:cubicBezTo>
                <a:cubicBezTo>
                  <a:pt x="2171" y="918238"/>
                  <a:pt x="7071" y="890403"/>
                  <a:pt x="7257" y="878755"/>
                </a:cubicBezTo>
                <a:cubicBezTo>
                  <a:pt x="5425" y="872157"/>
                  <a:pt x="3693" y="865113"/>
                  <a:pt x="2142" y="857732"/>
                </a:cubicBezTo>
                <a:lnTo>
                  <a:pt x="1365" y="798432"/>
                </a:lnTo>
                <a:lnTo>
                  <a:pt x="10445" y="736329"/>
                </a:lnTo>
                <a:cubicBezTo>
                  <a:pt x="10644" y="713358"/>
                  <a:pt x="14017" y="693468"/>
                  <a:pt x="11638" y="674025"/>
                </a:cubicBezTo>
                <a:cubicBezTo>
                  <a:pt x="14263" y="666128"/>
                  <a:pt x="7702" y="658684"/>
                  <a:pt x="3774" y="651467"/>
                </a:cubicBezTo>
                <a:cubicBezTo>
                  <a:pt x="5085" y="630031"/>
                  <a:pt x="18313" y="624842"/>
                  <a:pt x="13938" y="611257"/>
                </a:cubicBezTo>
                <a:cubicBezTo>
                  <a:pt x="23010" y="599213"/>
                  <a:pt x="19548" y="598502"/>
                  <a:pt x="16950" y="592841"/>
                </a:cubicBezTo>
                <a:cubicBezTo>
                  <a:pt x="16888" y="592573"/>
                  <a:pt x="16826" y="592303"/>
                  <a:pt x="16764" y="592034"/>
                </a:cubicBezTo>
                <a:lnTo>
                  <a:pt x="18062" y="590387"/>
                </a:lnTo>
                <a:lnTo>
                  <a:pt x="18662" y="586980"/>
                </a:lnTo>
                <a:cubicBezTo>
                  <a:pt x="18533" y="583880"/>
                  <a:pt x="18403" y="580781"/>
                  <a:pt x="18274" y="577681"/>
                </a:cubicBezTo>
                <a:cubicBezTo>
                  <a:pt x="18115" y="576515"/>
                  <a:pt x="17955" y="575348"/>
                  <a:pt x="17796" y="574183"/>
                </a:cubicBezTo>
                <a:cubicBezTo>
                  <a:pt x="17589" y="571773"/>
                  <a:pt x="17612" y="570172"/>
                  <a:pt x="17805" y="569065"/>
                </a:cubicBezTo>
                <a:lnTo>
                  <a:pt x="17912" y="568936"/>
                </a:lnTo>
                <a:cubicBezTo>
                  <a:pt x="17845" y="567338"/>
                  <a:pt x="29209" y="573362"/>
                  <a:pt x="29143" y="571763"/>
                </a:cubicBezTo>
                <a:cubicBezTo>
                  <a:pt x="28562" y="563674"/>
                  <a:pt x="16337" y="548181"/>
                  <a:pt x="15392" y="540689"/>
                </a:cubicBezTo>
                <a:cubicBezTo>
                  <a:pt x="21346" y="534352"/>
                  <a:pt x="14313" y="506665"/>
                  <a:pt x="25536" y="509696"/>
                </a:cubicBezTo>
                <a:cubicBezTo>
                  <a:pt x="24595" y="499588"/>
                  <a:pt x="19934" y="493475"/>
                  <a:pt x="27295" y="496878"/>
                </a:cubicBezTo>
                <a:cubicBezTo>
                  <a:pt x="27196" y="493551"/>
                  <a:pt x="27823" y="491500"/>
                  <a:pt x="28803" y="490032"/>
                </a:cubicBezTo>
                <a:lnTo>
                  <a:pt x="29265" y="489607"/>
                </a:lnTo>
                <a:cubicBezTo>
                  <a:pt x="28500" y="481587"/>
                  <a:pt x="25372" y="452075"/>
                  <a:pt x="24211" y="441905"/>
                </a:cubicBezTo>
                <a:cubicBezTo>
                  <a:pt x="23574" y="437467"/>
                  <a:pt x="22937" y="433030"/>
                  <a:pt x="22300" y="428592"/>
                </a:cubicBezTo>
                <a:lnTo>
                  <a:pt x="22699" y="427306"/>
                </a:lnTo>
                <a:lnTo>
                  <a:pt x="28219" y="418090"/>
                </a:lnTo>
                <a:cubicBezTo>
                  <a:pt x="27250" y="415121"/>
                  <a:pt x="18397" y="412494"/>
                  <a:pt x="16799" y="410365"/>
                </a:cubicBezTo>
                <a:cubicBezTo>
                  <a:pt x="25342" y="378983"/>
                  <a:pt x="17525" y="349373"/>
                  <a:pt x="19002" y="315310"/>
                </a:cubicBezTo>
                <a:cubicBezTo>
                  <a:pt x="15978" y="276813"/>
                  <a:pt x="16726" y="257569"/>
                  <a:pt x="14356" y="235298"/>
                </a:cubicBezTo>
                <a:cubicBezTo>
                  <a:pt x="14223" y="231626"/>
                  <a:pt x="13137" y="201873"/>
                  <a:pt x="17876" y="207989"/>
                </a:cubicBezTo>
                <a:cubicBezTo>
                  <a:pt x="17051" y="174826"/>
                  <a:pt x="20805" y="126304"/>
                  <a:pt x="19885" y="92237"/>
                </a:cubicBezTo>
                <a:cubicBezTo>
                  <a:pt x="31141" y="70340"/>
                  <a:pt x="10251" y="49317"/>
                  <a:pt x="12357" y="26606"/>
                </a:cubicBezTo>
                <a:cubicBezTo>
                  <a:pt x="7176" y="29713"/>
                  <a:pt x="8629" y="17064"/>
                  <a:pt x="9916" y="3483"/>
                </a:cubicBezTo>
                <a:close/>
              </a:path>
            </a:pathLst>
          </a:custGeo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A6855B71-B794-97FE-7655-C65F8F337F17}"/>
              </a:ext>
            </a:extLst>
          </p:cNvPr>
          <p:cNvSpPr txBox="1"/>
          <p:nvPr/>
        </p:nvSpPr>
        <p:spPr>
          <a:xfrm>
            <a:off x="317715" y="1716286"/>
            <a:ext cx="7973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Fredag</a:t>
            </a:r>
            <a:r>
              <a:rPr lang="en-US" sz="2800" b="1" dirty="0"/>
              <a:t> den 27. </a:t>
            </a:r>
            <a:r>
              <a:rPr lang="en-US" sz="2800" b="1" dirty="0" err="1"/>
              <a:t>juni</a:t>
            </a:r>
            <a:r>
              <a:rPr lang="en-US" sz="2800" b="1" dirty="0"/>
              <a:t> 2025 </a:t>
            </a:r>
            <a:r>
              <a:rPr lang="en-US" dirty="0" err="1"/>
              <a:t>fejrer</a:t>
            </a:r>
            <a:r>
              <a:rPr lang="en-US" dirty="0"/>
              <a:t> vi </a:t>
            </a:r>
            <a:r>
              <a:rPr lang="en-US" dirty="0" err="1"/>
              <a:t>årets</a:t>
            </a:r>
            <a:r>
              <a:rPr lang="en-US" dirty="0"/>
              <a:t> </a:t>
            </a:r>
            <a:r>
              <a:rPr lang="en-US" dirty="0" err="1"/>
              <a:t>dimittender</a:t>
            </a:r>
            <a:r>
              <a:rPr lang="en-US" dirty="0"/>
              <a:t> i </a:t>
            </a:r>
            <a:r>
              <a:rPr lang="en-US" dirty="0" err="1"/>
              <a:t>Festsalen</a:t>
            </a:r>
            <a:endParaRPr lang="en-US" dirty="0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B244259A-988A-CCC6-13BC-B10120F0EF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083316"/>
            <a:ext cx="2648320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2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69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Dimission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Mads Vistisen (mv - Uddannelseschef - D64 - HOGYM)</dc:creator>
  <cp:lastModifiedBy>Mads Vistisen (mv - Uddannelseschef - D64 - HOGYM)</cp:lastModifiedBy>
  <cp:revision>1</cp:revision>
  <dcterms:created xsi:type="dcterms:W3CDTF">2025-06-03T12:12:49Z</dcterms:created>
  <dcterms:modified xsi:type="dcterms:W3CDTF">2025-06-03T12:24:30Z</dcterms:modified>
</cp:coreProperties>
</file>